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1" r:id="rId2"/>
    <p:sldId id="256" r:id="rId3"/>
    <p:sldId id="272" r:id="rId4"/>
    <p:sldId id="263" r:id="rId5"/>
    <p:sldId id="273" r:id="rId6"/>
    <p:sldId id="274" r:id="rId7"/>
    <p:sldId id="279" r:id="rId8"/>
    <p:sldId id="280" r:id="rId9"/>
    <p:sldId id="275" r:id="rId10"/>
    <p:sldId id="276" r:id="rId11"/>
    <p:sldId id="277" r:id="rId12"/>
    <p:sldId id="278" r:id="rId13"/>
    <p:sldId id="257" r:id="rId14"/>
    <p:sldId id="265" r:id="rId15"/>
    <p:sldId id="266" r:id="rId16"/>
    <p:sldId id="281" r:id="rId17"/>
    <p:sldId id="282" r:id="rId18"/>
    <p:sldId id="283" r:id="rId19"/>
    <p:sldId id="260" r:id="rId20"/>
    <p:sldId id="258" r:id="rId21"/>
    <p:sldId id="284" r:id="rId22"/>
    <p:sldId id="287" r:id="rId23"/>
    <p:sldId id="289" r:id="rId24"/>
    <p:sldId id="286" r:id="rId25"/>
    <p:sldId id="288" r:id="rId26"/>
    <p:sldId id="291" r:id="rId27"/>
    <p:sldId id="29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2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6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2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9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8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3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8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290C3-E52C-433F-AC6E-6DD30BB7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13" y="1087892"/>
            <a:ext cx="4658170" cy="44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7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5B935-490E-4DD0-9C78-A455757F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89" y="0"/>
            <a:ext cx="12392378" cy="69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0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DB0A7-38DC-4AA2-B4C0-EAC68779E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34" y="213360"/>
            <a:ext cx="9695064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0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5A169-273D-4500-B625-EA2C389C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DB79-50CC-4DDC-9193-77B0B618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690"/>
            <a:ext cx="12276667" cy="69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FB1F-2953-456C-895E-3C55D513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-743989"/>
            <a:ext cx="12184612" cy="68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8DB2A-C630-44BD-8091-50E19C00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999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84C4-F8EC-4BD4-BB6B-D518AAB7A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23085-CA04-4F88-9A0A-A426E351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2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CFA5C-1F5B-4E96-9D12-F50B7E5AD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15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6A128-5BA6-4CA1-8B1B-F6DBBC47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18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Copperplate Gothic Bold" panose="020E0705020206020404" pitchFamily="34" charset="0"/>
              </a:rPr>
              <a:t>The</a:t>
            </a:r>
            <a:br>
              <a:rPr lang="en-US" sz="6000" dirty="0">
                <a:latin typeface="Copperplate Gothic Bold" panose="020E0705020206020404" pitchFamily="34" charset="0"/>
              </a:rPr>
            </a:br>
            <a:r>
              <a:rPr lang="en-US" sz="6000" b="1" dirty="0">
                <a:latin typeface="Copperplate Gothic Bold" panose="020E0705020206020404" pitchFamily="34" charset="0"/>
              </a:rPr>
              <a:t>University Survey System</a:t>
            </a:r>
            <a:endParaRPr lang="en-US" sz="6000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By Nic Estrada, Matt McGee, Andy Sorenson,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And Max Winston</a:t>
            </a:r>
          </a:p>
        </p:txBody>
      </p:sp>
    </p:spTree>
    <p:extLst>
      <p:ext uri="{BB962C8B-B14F-4D97-AF65-F5344CB8AC3E}">
        <p14:creationId xmlns:p14="http://schemas.microsoft.com/office/powerpoint/2010/main" val="303156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9806-F212-470C-B815-6ADCDC97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F9D0B-163D-4612-82F4-1A18967CE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8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4F7E4-386E-463A-8E2A-658D09DD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2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FFD58-B2CE-41FA-AB1A-5488B7B1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64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0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A3A88-07FA-466D-9C2A-E8B92473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1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F3F0A-3944-4E04-B143-04478F968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92" y="152399"/>
            <a:ext cx="7148946" cy="327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EAE07-24F1-4050-96F6-DD93687D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5016"/>
            <a:ext cx="6096000" cy="4062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657DA-A2B4-4632-B2B5-281515B0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6" y="789709"/>
            <a:ext cx="4394835" cy="5840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04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117" y="1353312"/>
            <a:ext cx="9966960" cy="303580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Copperplate Gothic Bold" panose="020E0705020206020404" pitchFamily="34" charset="0"/>
              </a:rPr>
              <a:t>The</a:t>
            </a:r>
            <a:br>
              <a:rPr lang="en-US" sz="6000" dirty="0">
                <a:latin typeface="Copperplate Gothic Bold" panose="020E0705020206020404" pitchFamily="34" charset="0"/>
              </a:rPr>
            </a:br>
            <a:r>
              <a:rPr lang="en-US" sz="6000" b="1" dirty="0">
                <a:latin typeface="Copperplate Gothic Bold" panose="020E0705020206020404" pitchFamily="34" charset="0"/>
              </a:rPr>
              <a:t>University Survey System</a:t>
            </a:r>
            <a:endParaRPr lang="en-US" sz="6000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4728" y="4592320"/>
            <a:ext cx="7891272" cy="2144684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End.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0299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290C3-E52C-433F-AC6E-6DD30BB7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13" y="1087892"/>
            <a:ext cx="4658170" cy="44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E80F5-2369-47CB-866C-0627D219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3833" y="-1883022"/>
            <a:ext cx="8125905" cy="11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9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213C-28CF-498E-AC94-C8D70469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7" y="252919"/>
            <a:ext cx="9253318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FC9CA-2552-4485-A961-3D62407A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89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4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48E4E-6284-4BFD-B67A-E245E2F8B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18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8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D5536-6D2B-4647-9241-F02BEF6AC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2" y="-589280"/>
            <a:ext cx="10201238" cy="6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4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1367-3032-4FD7-99E5-F2BA2DAE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18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9B6084-F711-46D5-8551-366E5B44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5105" y="5727343"/>
            <a:ext cx="6589435" cy="6379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44D12D-314E-40B7-BEC7-66BA9D507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371" y="7302"/>
            <a:ext cx="12871372" cy="673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E4317-B44A-4C83-A0D1-0021637D5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5727343"/>
            <a:ext cx="802386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F6FB1-9E51-473F-8800-CF66E2540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371" y="-1"/>
            <a:ext cx="6299121" cy="4996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3D964-F483-4D9E-AD0F-C430A2050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42" y="1964268"/>
            <a:ext cx="6899652" cy="3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5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552</TotalTime>
  <Words>21</Words>
  <Application>Microsoft Office PowerPoint</Application>
  <PresentationFormat>Widescreen</PresentationFormat>
  <Paragraphs>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Copperplate Gothic Bold</vt:lpstr>
      <vt:lpstr>Rockwell</vt:lpstr>
      <vt:lpstr>Rockwell Condensed</vt:lpstr>
      <vt:lpstr>Wingdings</vt:lpstr>
      <vt:lpstr>Wood Type</vt:lpstr>
      <vt:lpstr>PowerPoint Presentation</vt:lpstr>
      <vt:lpstr>The University Survey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University Survey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and Rhonda McGee</dc:creator>
  <cp:lastModifiedBy>Matt and Rhonda McGee</cp:lastModifiedBy>
  <cp:revision>44</cp:revision>
  <dcterms:created xsi:type="dcterms:W3CDTF">2018-05-28T22:00:14Z</dcterms:created>
  <dcterms:modified xsi:type="dcterms:W3CDTF">2018-05-30T18:18:59Z</dcterms:modified>
</cp:coreProperties>
</file>